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b006eb2d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b006eb2d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153d8c77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153d8c77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01699f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01699f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01699f8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01699f8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01699f8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01699f8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01699f8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01699f8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01699f8c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01699f8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0443df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0443df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0443df2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0443df2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0443df2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0443df2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0443df2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0443df2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d8e5db1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d8e5db1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0443df2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0443df2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0443df25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0443df25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0443df25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0443df25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0443df25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60443df25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01225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b01225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64c01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64c01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764c016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764c016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764c01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764c01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153d8c7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153d8c7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53d8c77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153d8c77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53d8c77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53d8c77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22i218@psgtech.ac.in" TargetMode="External"/><Relationship Id="rId4" Type="http://schemas.openxmlformats.org/officeDocument/2006/relationships/hyperlink" Target="mailto:22z336@psgtech.ac.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jpg"/><Relationship Id="rId5" Type="http://schemas.openxmlformats.org/officeDocument/2006/relationships/image" Target="../media/image12.png"/><Relationship Id="rId6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FINANCIAL SERVICES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29452" y="2114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DETECTION FOR LAPTOPS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4367025" y="3340400"/>
            <a:ext cx="47769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R                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22i218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Vinithaa P                                      22z273 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Kiruthika Sermadurai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22z33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Sanjitha R                                       22z259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Durga G                                           22z321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633175" y="3469850"/>
            <a:ext cx="65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Academic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Dr.Suriya 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CSE Department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PSG College of Technology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33175" y="2758425"/>
            <a:ext cx="659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Industry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 Sharma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Hewlett Packard Enterprise(HPE)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729450" y="562750"/>
            <a:ext cx="76887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0" y="1472850"/>
            <a:ext cx="8439526" cy="3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Multi-label loss curve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75" y="1778375"/>
            <a:ext cx="5715926" cy="30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450" y="1285075"/>
            <a:ext cx="3491538" cy="4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5937075" y="2652475"/>
            <a:ext cx="3387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Element-wise Accuracy: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Training: 98.85%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Validation: 94.94%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Multi-label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0" y="1609875"/>
            <a:ext cx="2702525" cy="24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38" y="1640200"/>
            <a:ext cx="2702536" cy="23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400" y="1609874"/>
            <a:ext cx="2576280" cy="22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Multi-label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50" y="1582925"/>
            <a:ext cx="3187950" cy="2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250" y="1456925"/>
            <a:ext cx="2911225" cy="25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 Multi-label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075"/>
            <a:ext cx="3017229" cy="3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029" y="1285075"/>
            <a:ext cx="2345395" cy="3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824" y="1259288"/>
            <a:ext cx="3171776" cy="2624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 Multi-label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075"/>
            <a:ext cx="3012425" cy="3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825" y="1285075"/>
            <a:ext cx="3162375" cy="3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825" y="1376725"/>
            <a:ext cx="2562575" cy="3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Accuracy score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478742"/>
            <a:ext cx="7858676" cy="3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694" y="1654825"/>
            <a:ext cx="3559456" cy="2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608725"/>
            <a:ext cx="3420000" cy="235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517875"/>
            <a:ext cx="2949700" cy="28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00" y="1517875"/>
            <a:ext cx="2991895" cy="29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725" y="1396250"/>
            <a:ext cx="3065350" cy="30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800" y="1417438"/>
            <a:ext cx="3065350" cy="302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 loss curve</a:t>
            </a:r>
            <a:endParaRPr/>
          </a:p>
        </p:txBody>
      </p:sp>
      <p:pic>
        <p:nvPicPr>
          <p:cNvPr id="141" name="Google Shape;141;p26" title="Screenshot 2025-06-02 1136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676" y="1378425"/>
            <a:ext cx="6000275" cy="37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67" y="1187900"/>
            <a:ext cx="3645159" cy="3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253200"/>
            <a:ext cx="3787222" cy="3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 (Misclassification)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172" y="1253200"/>
            <a:ext cx="3235875" cy="32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750" y="1253201"/>
            <a:ext cx="3283825" cy="32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 (Misclassification)</a:t>
            </a:r>
            <a:endParaRPr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00" y="1209750"/>
            <a:ext cx="2905575" cy="2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25" y="4122049"/>
            <a:ext cx="6467550" cy="8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400" y="1124638"/>
            <a:ext cx="3676367" cy="36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250" y="1187900"/>
            <a:ext cx="3514425" cy="3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</p:txBody>
      </p:sp>
      <p:pic>
        <p:nvPicPr>
          <p:cNvPr id="147" name="Google Shape;147;p27" title="i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163" y="12692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49" y="3437350"/>
            <a:ext cx="5065224" cy="12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 title="Screenshot 2025-06-03 1143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573" y="3253675"/>
            <a:ext cx="2219813" cy="1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225" y="1285075"/>
            <a:ext cx="5065225" cy="165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5" y="1481025"/>
            <a:ext cx="5517000" cy="1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 title="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200" y="597463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5" y="3064450"/>
            <a:ext cx="5681300" cy="1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 title="i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100" y="3216838"/>
            <a:ext cx="2368088" cy="177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</p:txBody>
      </p:sp>
      <p:pic>
        <p:nvPicPr>
          <p:cNvPr id="165" name="Google Shape;165;p29" title="19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350" y="1132675"/>
            <a:ext cx="2375541" cy="177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50" y="1352150"/>
            <a:ext cx="5938624" cy="144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64447"/>
            <a:ext cx="5901876" cy="136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275" y="2983848"/>
            <a:ext cx="1539950" cy="19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0" y="1382613"/>
            <a:ext cx="3087674" cy="23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 title="Screenshot 2025-06-03 1428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162" y="1405150"/>
            <a:ext cx="3087676" cy="233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 title="Screenshot 2025-06-03 1429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75" y="1382623"/>
            <a:ext cx="3560236" cy="23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729450" y="583725"/>
            <a:ext cx="7688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774075"/>
            <a:ext cx="25156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825" y="1701450"/>
            <a:ext cx="2685450" cy="281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675" y="1701450"/>
            <a:ext cx="2685450" cy="28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729450" y="499750"/>
            <a:ext cx="76887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5250"/>
            <a:ext cx="268544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244" y="1549050"/>
            <a:ext cx="268544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088" y="1472850"/>
            <a:ext cx="268544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729450" y="520750"/>
            <a:ext cx="76887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63" y="1625250"/>
            <a:ext cx="763487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